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3" r:id="rId8"/>
    <p:sldId id="264" r:id="rId9"/>
    <p:sldId id="266" r:id="rId10"/>
    <p:sldId id="270" r:id="rId11"/>
    <p:sldId id="271" r:id="rId12"/>
    <p:sldId id="279" r:id="rId13"/>
    <p:sldId id="272" r:id="rId14"/>
    <p:sldId id="265" r:id="rId15"/>
    <p:sldId id="268" r:id="rId16"/>
    <p:sldId id="278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DE66FCE-968A-54BC-4BE5-2135B28641C1}" v="423" dt="2025-11-11T13:24:29.056"/>
    <p1510:client id="{DCC922B2-412A-458E-AFB5-D8D9BD9D8D98}" v="434" dt="2025-11-11T14:02:23.1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el van der Leeden (1103194)" userId="4b343a11-c5ba-45b3-9c6b-cb09486af08a" providerId="ADAL" clId="{DCC922B2-412A-458E-AFB5-D8D9BD9D8D98}"/>
    <pc:docChg chg="undo custSel addSld delSld modSld">
      <pc:chgData name="Merel van der Leeden (1103194)" userId="4b343a11-c5ba-45b3-9c6b-cb09486af08a" providerId="ADAL" clId="{DCC922B2-412A-458E-AFB5-D8D9BD9D8D98}" dt="2025-11-11T14:02:23.110" v="434" actId="47"/>
      <pc:docMkLst>
        <pc:docMk/>
      </pc:docMkLst>
      <pc:sldChg chg="addSp delSp mod">
        <pc:chgData name="Merel van der Leeden (1103194)" userId="4b343a11-c5ba-45b3-9c6b-cb09486af08a" providerId="ADAL" clId="{DCC922B2-412A-458E-AFB5-D8D9BD9D8D98}" dt="2025-11-11T12:20:26.558" v="2" actId="26606"/>
        <pc:sldMkLst>
          <pc:docMk/>
          <pc:sldMk cId="2605444312" sldId="260"/>
        </pc:sldMkLst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3" creationId="{52FB45E9-914E-4471-AC87-E475CD51767D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5" creationId="{C310626D-5743-49D4-8F7D-88C4F8F0577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49" creationId="{EF2BDF77-362C-43F0-8CBB-A969EC2AE0C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3" creationId="{2A6FCDE6-CDE2-4C51-B18E-A95CFB679714}"/>
          </ac:spMkLst>
        </pc:spChg>
        <pc:spChg chg="add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55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72" creationId="{9179DE42-5613-4B35-A1E6-6CCBAA13C743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88" creationId="{2A6FCDE6-CDE2-4C51-B18E-A95CFB679714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90" creationId="{9D2E8756-2465-473A-BA2A-2DB1D6224745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17" creationId="{52FB45E9-914E-4471-AC87-E475CD51767D}"/>
          </ac:spMkLst>
        </pc:spChg>
        <pc:spChg chg="del">
          <ac:chgData name="Merel van der Leeden (1103194)" userId="4b343a11-c5ba-45b3-9c6b-cb09486af08a" providerId="ADAL" clId="{DCC922B2-412A-458E-AFB5-D8D9BD9D8D98}" dt="2025-11-11T12:20:26.558" v="2" actId="26606"/>
          <ac:spMkLst>
            <pc:docMk/>
            <pc:sldMk cId="2605444312" sldId="260"/>
            <ac:spMk id="120" creationId="{EF2BDF77-362C-43F0-8CBB-A969EC2AE0C4}"/>
          </ac:spMkLst>
        </pc:spChg>
      </pc:sldChg>
      <pc:sldChg chg="addSp modSp mod">
        <pc:chgData name="Merel van der Leeden (1103194)" userId="4b343a11-c5ba-45b3-9c6b-cb09486af08a" providerId="ADAL" clId="{DCC922B2-412A-458E-AFB5-D8D9BD9D8D98}" dt="2025-11-11T12:48:54.706" v="44" actId="1076"/>
        <pc:sldMkLst>
          <pc:docMk/>
          <pc:sldMk cId="3862607539" sldId="263"/>
        </pc:sldMkLst>
        <pc:spChg chg="add mod">
          <ac:chgData name="Merel van der Leeden (1103194)" userId="4b343a11-c5ba-45b3-9c6b-cb09486af08a" providerId="ADAL" clId="{DCC922B2-412A-458E-AFB5-D8D9BD9D8D98}" dt="2025-11-11T12:48:54.706" v="44" actId="1076"/>
          <ac:spMkLst>
            <pc:docMk/>
            <pc:sldMk cId="3862607539" sldId="263"/>
            <ac:spMk id="3" creationId="{9C5A1540-E56E-B669-643F-0406162BF2D3}"/>
          </ac:spMkLst>
        </pc:spChg>
        <pc:picChg chg="mod">
          <ac:chgData name="Merel van der Leeden (1103194)" userId="4b343a11-c5ba-45b3-9c6b-cb09486af08a" providerId="ADAL" clId="{DCC922B2-412A-458E-AFB5-D8D9BD9D8D98}" dt="2025-11-11T12:20:25.350" v="1" actId="1076"/>
          <ac:picMkLst>
            <pc:docMk/>
            <pc:sldMk cId="3862607539" sldId="263"/>
            <ac:picMk id="7" creationId="{4824E7CD-560B-8EC1-6E57-EE70CB576E50}"/>
          </ac:picMkLst>
        </pc:picChg>
      </pc:sldChg>
      <pc:sldChg chg="addSp modSp mod">
        <pc:chgData name="Merel van der Leeden (1103194)" userId="4b343a11-c5ba-45b3-9c6b-cb09486af08a" providerId="ADAL" clId="{DCC922B2-412A-458E-AFB5-D8D9BD9D8D98}" dt="2025-11-11T12:48:47.294" v="41" actId="20577"/>
        <pc:sldMkLst>
          <pc:docMk/>
          <pc:sldMk cId="1728655369" sldId="264"/>
        </pc:sldMkLst>
        <pc:spChg chg="add mod">
          <ac:chgData name="Merel van der Leeden (1103194)" userId="4b343a11-c5ba-45b3-9c6b-cb09486af08a" providerId="ADAL" clId="{DCC922B2-412A-458E-AFB5-D8D9BD9D8D98}" dt="2025-11-11T12:48:47.294" v="41" actId="20577"/>
          <ac:spMkLst>
            <pc:docMk/>
            <pc:sldMk cId="1728655369" sldId="264"/>
            <ac:spMk id="3" creationId="{A07A37F6-8FA7-17BE-6F6F-CECD854E8C08}"/>
          </ac:spMkLst>
        </pc:spChg>
      </pc:sldChg>
      <pc:sldChg chg="addSp delSp modSp mod">
        <pc:chgData name="Merel van der Leeden (1103194)" userId="4b343a11-c5ba-45b3-9c6b-cb09486af08a" providerId="ADAL" clId="{DCC922B2-412A-458E-AFB5-D8D9BD9D8D98}" dt="2025-11-11T13:24:25.708" v="63" actId="478"/>
        <pc:sldMkLst>
          <pc:docMk/>
          <pc:sldMk cId="618870125" sldId="265"/>
        </pc:sldMkLst>
        <pc:spChg chg="add del mod">
          <ac:chgData name="Merel van der Leeden (1103194)" userId="4b343a11-c5ba-45b3-9c6b-cb09486af08a" providerId="ADAL" clId="{DCC922B2-412A-458E-AFB5-D8D9BD9D8D98}" dt="2025-11-11T13:16:34.386" v="46" actId="22"/>
          <ac:spMkLst>
            <pc:docMk/>
            <pc:sldMk cId="618870125" sldId="265"/>
            <ac:spMk id="4" creationId="{571FB60F-14FA-2FCE-0C42-882CBBBE8484}"/>
          </ac:spMkLst>
        </pc:spChg>
        <pc:spChg chg="add del mod">
          <ac:chgData name="Merel van der Leeden (1103194)" userId="4b343a11-c5ba-45b3-9c6b-cb09486af08a" providerId="ADAL" clId="{DCC922B2-412A-458E-AFB5-D8D9BD9D8D98}" dt="2025-11-11T13:24:25.708" v="63" actId="478"/>
          <ac:spMkLst>
            <pc:docMk/>
            <pc:sldMk cId="618870125" sldId="265"/>
            <ac:spMk id="9" creationId="{3334DA0B-5754-0FBD-EC56-ED93418247D9}"/>
          </ac:spMkLst>
        </pc:spChg>
        <pc:picChg chg="del">
          <ac:chgData name="Merel van der Leeden (1103194)" userId="4b343a11-c5ba-45b3-9c6b-cb09486af08a" providerId="ADAL" clId="{DCC922B2-412A-458E-AFB5-D8D9BD9D8D98}" dt="2025-11-11T13:15:33.467" v="45" actId="478"/>
          <ac:picMkLst>
            <pc:docMk/>
            <pc:sldMk cId="618870125" sldId="265"/>
            <ac:picMk id="5" creationId="{BC7FB581-7615-91EB-1DB8-B6DB7CB20AE9}"/>
          </ac:picMkLst>
        </pc:picChg>
        <pc:picChg chg="add del mod ord">
          <ac:chgData name="Merel van der Leeden (1103194)" userId="4b343a11-c5ba-45b3-9c6b-cb09486af08a" providerId="ADAL" clId="{DCC922B2-412A-458E-AFB5-D8D9BD9D8D98}" dt="2025-11-11T13:24:12.624" v="59" actId="478"/>
          <ac:picMkLst>
            <pc:docMk/>
            <pc:sldMk cId="618870125" sldId="265"/>
            <ac:picMk id="7" creationId="{1C061BBF-C831-3A41-D7F8-595C7A9A252F}"/>
          </ac:picMkLst>
        </pc:picChg>
        <pc:picChg chg="add mod ord">
          <ac:chgData name="Merel van der Leeden (1103194)" userId="4b343a11-c5ba-45b3-9c6b-cb09486af08a" providerId="ADAL" clId="{DCC922B2-412A-458E-AFB5-D8D9BD9D8D98}" dt="2025-11-11T13:24:20.675" v="62" actId="167"/>
          <ac:picMkLst>
            <pc:docMk/>
            <pc:sldMk cId="618870125" sldId="265"/>
            <ac:picMk id="11" creationId="{BC3E74B8-CF6A-756E-11F2-C60B809FFDAD}"/>
          </ac:picMkLst>
        </pc:picChg>
      </pc:sldChg>
      <pc:sldChg chg="addSp delSp modSp mod">
        <pc:chgData name="Merel van der Leeden (1103194)" userId="4b343a11-c5ba-45b3-9c6b-cb09486af08a" providerId="ADAL" clId="{DCC922B2-412A-458E-AFB5-D8D9BD9D8D98}" dt="2025-11-11T13:58:30.752" v="376" actId="20577"/>
        <pc:sldMkLst>
          <pc:docMk/>
          <pc:sldMk cId="2490545301" sldId="266"/>
        </pc:sldMkLst>
        <pc:spChg chg="add del mod">
          <ac:chgData name="Merel van der Leeden (1103194)" userId="4b343a11-c5ba-45b3-9c6b-cb09486af08a" providerId="ADAL" clId="{DCC922B2-412A-458E-AFB5-D8D9BD9D8D98}" dt="2025-11-11T13:54:37.815" v="168" actId="3680"/>
          <ac:spMkLst>
            <pc:docMk/>
            <pc:sldMk cId="2490545301" sldId="266"/>
            <ac:spMk id="5" creationId="{9E9AF0AE-CAF5-2C80-1EF2-7A62DD858C07}"/>
          </ac:spMkLst>
        </pc:spChg>
        <pc:spChg chg="del">
          <ac:chgData name="Merel van der Leeden (1103194)" userId="4b343a11-c5ba-45b3-9c6b-cb09486af08a" providerId="ADAL" clId="{DCC922B2-412A-458E-AFB5-D8D9BD9D8D98}" dt="2025-11-11T13:50:47.151" v="100" actId="3680"/>
          <ac:spMkLst>
            <pc:docMk/>
            <pc:sldMk cId="2490545301" sldId="266"/>
            <ac:spMk id="7" creationId="{19E7F42E-2EE9-7BB1-4A84-69B62E25262F}"/>
          </ac:spMkLst>
        </pc:spChg>
        <pc:spChg chg="add mod">
          <ac:chgData name="Merel van der Leeden (1103194)" userId="4b343a11-c5ba-45b3-9c6b-cb09486af08a" providerId="ADAL" clId="{DCC922B2-412A-458E-AFB5-D8D9BD9D8D98}" dt="2025-11-11T13:58:30.752" v="376" actId="20577"/>
          <ac:spMkLst>
            <pc:docMk/>
            <pc:sldMk cId="2490545301" sldId="266"/>
            <ac:spMk id="9" creationId="{812F7B38-8AC7-CC7E-D20F-9CF333D041F9}"/>
          </ac:spMkLst>
        </pc:spChg>
        <pc:graphicFrameChg chg="add del mod ord modGraphic">
          <ac:chgData name="Merel van der Leeden (1103194)" userId="4b343a11-c5ba-45b3-9c6b-cb09486af08a" providerId="ADAL" clId="{DCC922B2-412A-458E-AFB5-D8D9BD9D8D98}" dt="2025-11-11T13:51:45.173" v="167" actId="478"/>
          <ac:graphicFrameMkLst>
            <pc:docMk/>
            <pc:sldMk cId="2490545301" sldId="266"/>
            <ac:graphicFrameMk id="3" creationId="{253CD622-5CC9-A675-3F2D-3E34CDF61C42}"/>
          </ac:graphicFrameMkLst>
        </pc:graphicFrameChg>
        <pc:graphicFrameChg chg="add del mod ord modGraphic">
          <ac:chgData name="Merel van der Leeden (1103194)" userId="4b343a11-c5ba-45b3-9c6b-cb09486af08a" providerId="ADAL" clId="{DCC922B2-412A-458E-AFB5-D8D9BD9D8D98}" dt="2025-11-11T13:55:11.804" v="198" actId="478"/>
          <ac:graphicFrameMkLst>
            <pc:docMk/>
            <pc:sldMk cId="2490545301" sldId="266"/>
            <ac:graphicFrameMk id="6" creationId="{9BD50409-B199-0C8D-CD49-9E5E44B3825C}"/>
          </ac:graphicFrameMkLst>
        </pc:graphicFrameChg>
        <pc:graphicFrameChg chg="add mod">
          <ac:chgData name="Merel van der Leeden (1103194)" userId="4b343a11-c5ba-45b3-9c6b-cb09486af08a" providerId="ADAL" clId="{DCC922B2-412A-458E-AFB5-D8D9BD9D8D98}" dt="2025-11-11T13:55:47.850" v="206"/>
          <ac:graphicFrameMkLst>
            <pc:docMk/>
            <pc:sldMk cId="2490545301" sldId="266"/>
            <ac:graphicFrameMk id="10" creationId="{71051072-4CD9-87CB-54A4-6DC2555CF315}"/>
          </ac:graphicFrameMkLst>
        </pc:graphicFrameChg>
      </pc:sldChg>
      <pc:sldChg chg="addSp delSp modSp mod">
        <pc:chgData name="Merel van der Leeden (1103194)" userId="4b343a11-c5ba-45b3-9c6b-cb09486af08a" providerId="ADAL" clId="{DCC922B2-412A-458E-AFB5-D8D9BD9D8D98}" dt="2025-11-11T13:36:28.565" v="99" actId="14100"/>
        <pc:sldMkLst>
          <pc:docMk/>
          <pc:sldMk cId="1732705141" sldId="268"/>
        </pc:sldMkLst>
        <pc:spChg chg="mod">
          <ac:chgData name="Merel van der Leeden (1103194)" userId="4b343a11-c5ba-45b3-9c6b-cb09486af08a" providerId="ADAL" clId="{DCC922B2-412A-458E-AFB5-D8D9BD9D8D98}" dt="2025-11-11T13:36:02.018" v="95" actId="20577"/>
          <ac:spMkLst>
            <pc:docMk/>
            <pc:sldMk cId="1732705141" sldId="268"/>
            <ac:spMk id="2" creationId="{8414ABAA-C6B6-79C4-6422-5A03C7C3AEBA}"/>
          </ac:spMkLst>
        </pc:spChg>
        <pc:spChg chg="del">
          <ac:chgData name="Merel van der Leeden (1103194)" userId="4b343a11-c5ba-45b3-9c6b-cb09486af08a" providerId="ADAL" clId="{DCC922B2-412A-458E-AFB5-D8D9BD9D8D98}" dt="2025-11-11T13:36:19.410" v="96"/>
          <ac:spMkLst>
            <pc:docMk/>
            <pc:sldMk cId="1732705141" sldId="268"/>
            <ac:spMk id="3" creationId="{A1C71FF5-C1B8-C5CB-D6CB-277E7D7D23D8}"/>
          </ac:spMkLst>
        </pc:spChg>
        <pc:picChg chg="add mod">
          <ac:chgData name="Merel van der Leeden (1103194)" userId="4b343a11-c5ba-45b3-9c6b-cb09486af08a" providerId="ADAL" clId="{DCC922B2-412A-458E-AFB5-D8D9BD9D8D98}" dt="2025-11-11T13:36:28.565" v="99" actId="14100"/>
          <ac:picMkLst>
            <pc:docMk/>
            <pc:sldMk cId="1732705141" sldId="268"/>
            <ac:picMk id="5" creationId="{6AA0A558-9272-7244-6531-953BFD4909D0}"/>
          </ac:picMkLst>
        </pc:picChg>
      </pc:sldChg>
      <pc:sldChg chg="del">
        <pc:chgData name="Merel van der Leeden (1103194)" userId="4b343a11-c5ba-45b3-9c6b-cb09486af08a" providerId="ADAL" clId="{DCC922B2-412A-458E-AFB5-D8D9BD9D8D98}" dt="2025-11-11T14:02:23.110" v="434" actId="47"/>
        <pc:sldMkLst>
          <pc:docMk/>
          <pc:sldMk cId="2748364925" sldId="274"/>
        </pc:sldMkLst>
      </pc:sldChg>
      <pc:sldChg chg="del">
        <pc:chgData name="Merel van der Leeden (1103194)" userId="4b343a11-c5ba-45b3-9c6b-cb09486af08a" providerId="ADAL" clId="{DCC922B2-412A-458E-AFB5-D8D9BD9D8D98}" dt="2025-11-11T14:02:21.096" v="433" actId="47"/>
        <pc:sldMkLst>
          <pc:docMk/>
          <pc:sldMk cId="3952928264" sldId="275"/>
        </pc:sldMkLst>
      </pc:sldChg>
      <pc:sldChg chg="addSp modSp mod">
        <pc:chgData name="Merel van der Leeden (1103194)" userId="4b343a11-c5ba-45b3-9c6b-cb09486af08a" providerId="ADAL" clId="{DCC922B2-412A-458E-AFB5-D8D9BD9D8D98}" dt="2025-11-11T12:48:49.243" v="42" actId="20577"/>
        <pc:sldMkLst>
          <pc:docMk/>
          <pc:sldMk cId="202888424" sldId="277"/>
        </pc:sldMkLst>
        <pc:spChg chg="add mod">
          <ac:chgData name="Merel van der Leeden (1103194)" userId="4b343a11-c5ba-45b3-9c6b-cb09486af08a" providerId="ADAL" clId="{DCC922B2-412A-458E-AFB5-D8D9BD9D8D98}" dt="2025-11-11T12:48:49.243" v="42" actId="20577"/>
          <ac:spMkLst>
            <pc:docMk/>
            <pc:sldMk cId="202888424" sldId="277"/>
            <ac:spMk id="5" creationId="{63581C20-7934-4BEC-532E-A2D7D766928B}"/>
          </ac:spMkLst>
        </pc:spChg>
        <pc:picChg chg="mod">
          <ac:chgData name="Merel van der Leeden (1103194)" userId="4b343a11-c5ba-45b3-9c6b-cb09486af08a" providerId="ADAL" clId="{DCC922B2-412A-458E-AFB5-D8D9BD9D8D98}" dt="2025-11-11T12:21:03.520" v="3" actId="1076"/>
          <ac:picMkLst>
            <pc:docMk/>
            <pc:sldMk cId="202888424" sldId="277"/>
            <ac:picMk id="4" creationId="{E95249C0-1838-09F4-16E1-A82E9E9CAE20}"/>
          </ac:picMkLst>
        </pc:picChg>
      </pc:sldChg>
      <pc:sldChg chg="addSp delSp modSp new mod">
        <pc:chgData name="Merel van der Leeden (1103194)" userId="4b343a11-c5ba-45b3-9c6b-cb09486af08a" providerId="ADAL" clId="{DCC922B2-412A-458E-AFB5-D8D9BD9D8D98}" dt="2025-11-11T13:35:54.213" v="85" actId="478"/>
        <pc:sldMkLst>
          <pc:docMk/>
          <pc:sldMk cId="1880929174" sldId="278"/>
        </pc:sldMkLst>
        <pc:spChg chg="mod">
          <ac:chgData name="Merel van der Leeden (1103194)" userId="4b343a11-c5ba-45b3-9c6b-cb09486af08a" providerId="ADAL" clId="{DCC922B2-412A-458E-AFB5-D8D9BD9D8D98}" dt="2025-11-11T13:35:48.821" v="84" actId="20577"/>
          <ac:spMkLst>
            <pc:docMk/>
            <pc:sldMk cId="1880929174" sldId="278"/>
            <ac:spMk id="2" creationId="{3190AFEC-F727-D191-8D7A-142A8CF9211E}"/>
          </ac:spMkLst>
        </pc:spChg>
        <pc:spChg chg="del">
          <ac:chgData name="Merel van der Leeden (1103194)" userId="4b343a11-c5ba-45b3-9c6b-cb09486af08a" providerId="ADAL" clId="{DCC922B2-412A-458E-AFB5-D8D9BD9D8D98}" dt="2025-11-11T13:35:54.213" v="85" actId="478"/>
          <ac:spMkLst>
            <pc:docMk/>
            <pc:sldMk cId="1880929174" sldId="278"/>
            <ac:spMk id="3" creationId="{81AD89FE-C168-2E43-05D6-F38B448AD4CA}"/>
          </ac:spMkLst>
        </pc:spChg>
        <pc:picChg chg="add mod ord">
          <ac:chgData name="Merel van der Leeden (1103194)" userId="4b343a11-c5ba-45b3-9c6b-cb09486af08a" providerId="ADAL" clId="{DCC922B2-412A-458E-AFB5-D8D9BD9D8D98}" dt="2025-11-11T13:35:40.175" v="67" actId="167"/>
          <ac:picMkLst>
            <pc:docMk/>
            <pc:sldMk cId="1880929174" sldId="278"/>
            <ac:picMk id="5" creationId="{BF3B1447-86BA-C783-2382-4928A35722CF}"/>
          </ac:picMkLst>
        </pc:picChg>
      </pc:sldChg>
      <pc:sldChg chg="addSp delSp modSp new mod modAnim">
        <pc:chgData name="Merel van der Leeden (1103194)" userId="4b343a11-c5ba-45b3-9c6b-cb09486af08a" providerId="ADAL" clId="{DCC922B2-412A-458E-AFB5-D8D9BD9D8D98}" dt="2025-11-11T14:01:19.135" v="432" actId="20577"/>
        <pc:sldMkLst>
          <pc:docMk/>
          <pc:sldMk cId="1438933742" sldId="279"/>
        </pc:sldMkLst>
        <pc:spChg chg="mod">
          <ac:chgData name="Merel van der Leeden (1103194)" userId="4b343a11-c5ba-45b3-9c6b-cb09486af08a" providerId="ADAL" clId="{DCC922B2-412A-458E-AFB5-D8D9BD9D8D98}" dt="2025-11-11T14:01:19.135" v="432" actId="20577"/>
          <ac:spMkLst>
            <pc:docMk/>
            <pc:sldMk cId="1438933742" sldId="279"/>
            <ac:spMk id="2" creationId="{14990860-8A1D-97AF-4335-1370ABE87BD9}"/>
          </ac:spMkLst>
        </pc:spChg>
        <pc:spChg chg="del">
          <ac:chgData name="Merel van der Leeden (1103194)" userId="4b343a11-c5ba-45b3-9c6b-cb09486af08a" providerId="ADAL" clId="{DCC922B2-412A-458E-AFB5-D8D9BD9D8D98}" dt="2025-11-11T14:00:09.940" v="378"/>
          <ac:spMkLst>
            <pc:docMk/>
            <pc:sldMk cId="1438933742" sldId="279"/>
            <ac:spMk id="3" creationId="{F9BE8E11-17B3-9A44-C801-7370495A9E3C}"/>
          </ac:spMkLst>
        </pc:spChg>
        <pc:picChg chg="add mod">
          <ac:chgData name="Merel van der Leeden (1103194)" userId="4b343a11-c5ba-45b3-9c6b-cb09486af08a" providerId="ADAL" clId="{DCC922B2-412A-458E-AFB5-D8D9BD9D8D98}" dt="2025-11-11T14:00:24.674" v="382" actId="1076"/>
          <ac:picMkLst>
            <pc:docMk/>
            <pc:sldMk cId="1438933742" sldId="279"/>
            <ac:picMk id="4" creationId="{8099CF5B-BB2E-5E9C-C0E2-3F739AFFA638}"/>
          </ac:picMkLst>
        </pc:picChg>
      </pc:sldChg>
    </pc:docChg>
  </pc:docChgLst>
  <pc:docChgLst>
    <pc:chgData name="Aron Vleij (1080231)" userId="S::1080231@hr.nl::85103694-38d1-4715-a11f-7713efc13b55" providerId="AD" clId="Web-{9DE66FCE-968A-54BC-4BE5-2135B28641C1}"/>
    <pc:docChg chg="delSld modSld">
      <pc:chgData name="Aron Vleij (1080231)" userId="S::1080231@hr.nl::85103694-38d1-4715-a11f-7713efc13b55" providerId="AD" clId="Web-{9DE66FCE-968A-54BC-4BE5-2135B28641C1}" dt="2025-11-11T13:24:27.899" v="287" actId="20577"/>
      <pc:docMkLst>
        <pc:docMk/>
      </pc:docMkLst>
      <pc:sldChg chg="modSp">
        <pc:chgData name="Aron Vleij (1080231)" userId="S::1080231@hr.nl::85103694-38d1-4715-a11f-7713efc13b55" providerId="AD" clId="Web-{9DE66FCE-968A-54BC-4BE5-2135B28641C1}" dt="2025-11-11T12:20:15.124" v="1" actId="14100"/>
        <pc:sldMkLst>
          <pc:docMk/>
          <pc:sldMk cId="3479956666" sldId="258"/>
        </pc:sldMkLst>
        <pc:picChg chg="mod">
          <ac:chgData name="Aron Vleij (1080231)" userId="S::1080231@hr.nl::85103694-38d1-4715-a11f-7713efc13b55" providerId="AD" clId="Web-{9DE66FCE-968A-54BC-4BE5-2135B28641C1}" dt="2025-11-11T12:20:15.124" v="1" actId="14100"/>
          <ac:picMkLst>
            <pc:docMk/>
            <pc:sldMk cId="3479956666" sldId="258"/>
            <ac:picMk id="5" creationId="{0FC26F25-9F74-30B5-FAA2-A56FF9952CFF}"/>
          </ac:picMkLst>
        </pc:picChg>
      </pc:sldChg>
      <pc:sldChg chg="modSp">
        <pc:chgData name="Aron Vleij (1080231)" userId="S::1080231@hr.nl::85103694-38d1-4715-a11f-7713efc13b55" providerId="AD" clId="Web-{9DE66FCE-968A-54BC-4BE5-2135B28641C1}" dt="2025-11-11T12:37:38.487" v="243" actId="20577"/>
        <pc:sldMkLst>
          <pc:docMk/>
          <pc:sldMk cId="1667807313" sldId="259"/>
        </pc:sldMkLst>
        <pc:spChg chg="mod">
          <ac:chgData name="Aron Vleij (1080231)" userId="S::1080231@hr.nl::85103694-38d1-4715-a11f-7713efc13b55" providerId="AD" clId="Web-{9DE66FCE-968A-54BC-4BE5-2135B28641C1}" dt="2025-11-11T12:37:38.487" v="243" actId="20577"/>
          <ac:spMkLst>
            <pc:docMk/>
            <pc:sldMk cId="1667807313" sldId="259"/>
            <ac:spMk id="8" creationId="{1E65CE3B-B1C1-86F2-2240-99C8AFD8E405}"/>
          </ac:spMkLst>
        </pc:spChg>
      </pc:sldChg>
      <pc:sldChg chg="modSp">
        <pc:chgData name="Aron Vleij (1080231)" userId="S::1080231@hr.nl::85103694-38d1-4715-a11f-7713efc13b55" providerId="AD" clId="Web-{9DE66FCE-968A-54BC-4BE5-2135B28641C1}" dt="2025-11-11T13:24:27.899" v="287" actId="20577"/>
        <pc:sldMkLst>
          <pc:docMk/>
          <pc:sldMk cId="1732705141" sldId="268"/>
        </pc:sldMkLst>
        <pc:spChg chg="mod">
          <ac:chgData name="Aron Vleij (1080231)" userId="S::1080231@hr.nl::85103694-38d1-4715-a11f-7713efc13b55" providerId="AD" clId="Web-{9DE66FCE-968A-54BC-4BE5-2135B28641C1}" dt="2025-11-11T13:24:27.899" v="287" actId="20577"/>
          <ac:spMkLst>
            <pc:docMk/>
            <pc:sldMk cId="1732705141" sldId="268"/>
            <ac:spMk id="2" creationId="{8414ABAA-C6B6-79C4-6422-5A03C7C3AEBA}"/>
          </ac:spMkLst>
        </pc:spChg>
      </pc:sldChg>
      <pc:sldChg chg="addSp delSp modSp">
        <pc:chgData name="Aron Vleij (1080231)" userId="S::1080231@hr.nl::85103694-38d1-4715-a11f-7713efc13b55" providerId="AD" clId="Web-{9DE66FCE-968A-54BC-4BE5-2135B28641C1}" dt="2025-11-11T13:13:56.574" v="272" actId="20577"/>
        <pc:sldMkLst>
          <pc:docMk/>
          <pc:sldMk cId="1015200384" sldId="270"/>
        </pc:sldMkLst>
        <pc:spChg chg="mod">
          <ac:chgData name="Aron Vleij (1080231)" userId="S::1080231@hr.nl::85103694-38d1-4715-a11f-7713efc13b55" providerId="AD" clId="Web-{9DE66FCE-968A-54BC-4BE5-2135B28641C1}" dt="2025-11-11T13:08:49.205" v="264" actId="20577"/>
          <ac:spMkLst>
            <pc:docMk/>
            <pc:sldMk cId="1015200384" sldId="270"/>
            <ac:spMk id="2" creationId="{8A1C2364-5641-CF98-3D3E-BDABD216640A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13:56.574" v="272" actId="20577"/>
          <ac:spMkLst>
            <pc:docMk/>
            <pc:sldMk cId="1015200384" sldId="270"/>
            <ac:spMk id="3" creationId="{E60F4A2A-A409-6A8E-66FC-CD62349BFE58}"/>
          </ac:spMkLst>
        </pc:spChg>
        <pc:spChg chg="add mod">
          <ac:chgData name="Aron Vleij (1080231)" userId="S::1080231@hr.nl::85103694-38d1-4715-a11f-7713efc13b55" providerId="AD" clId="Web-{9DE66FCE-968A-54BC-4BE5-2135B28641C1}" dt="2025-11-11T12:26:03.050" v="142" actId="20577"/>
          <ac:spMkLst>
            <pc:docMk/>
            <pc:sldMk cId="1015200384" sldId="270"/>
            <ac:spMk id="6" creationId="{8AA0A103-FFF3-8C4B-1372-3D25414AD429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22:51.792" v="2"/>
          <ac:graphicFrameMkLst>
            <pc:docMk/>
            <pc:sldMk cId="1015200384" sldId="270"/>
            <ac:graphicFrameMk id="4" creationId="{33C0D1F4-65FA-1835-39D4-87A7E79F082E}"/>
          </ac:graphicFrameMkLst>
        </pc:graphicFrameChg>
        <pc:picChg chg="mod">
          <ac:chgData name="Aron Vleij (1080231)" userId="S::1080231@hr.nl::85103694-38d1-4715-a11f-7713efc13b55" providerId="AD" clId="Web-{9DE66FCE-968A-54BC-4BE5-2135B28641C1}" dt="2025-11-11T12:24:56.063" v="56" actId="1076"/>
          <ac:picMkLst>
            <pc:docMk/>
            <pc:sldMk cId="1015200384" sldId="270"/>
            <ac:picMk id="5" creationId="{09C14804-DA71-1B66-4304-D7DE3B9D68B5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2.329" v="58" actId="1076"/>
          <ac:picMkLst>
            <pc:docMk/>
            <pc:sldMk cId="1015200384" sldId="270"/>
            <ac:picMk id="7" creationId="{AAF283D3-6AC9-3ABB-7B9D-BD2061953262}"/>
          </ac:picMkLst>
        </pc:picChg>
        <pc:picChg chg="mod">
          <ac:chgData name="Aron Vleij (1080231)" userId="S::1080231@hr.nl::85103694-38d1-4715-a11f-7713efc13b55" providerId="AD" clId="Web-{9DE66FCE-968A-54BC-4BE5-2135B28641C1}" dt="2025-11-11T12:25:04.361" v="59" actId="1076"/>
          <ac:picMkLst>
            <pc:docMk/>
            <pc:sldMk cId="1015200384" sldId="270"/>
            <ac:picMk id="9" creationId="{00A8B24A-1647-AF63-CF5B-B46E0E5B9454}"/>
          </ac:picMkLst>
        </pc:picChg>
      </pc:sldChg>
      <pc:sldChg chg="addSp delSp modSp">
        <pc:chgData name="Aron Vleij (1080231)" userId="S::1080231@hr.nl::85103694-38d1-4715-a11f-7713efc13b55" providerId="AD" clId="Web-{9DE66FCE-968A-54BC-4BE5-2135B28641C1}" dt="2025-11-11T13:14:46.687" v="282" actId="1076"/>
        <pc:sldMkLst>
          <pc:docMk/>
          <pc:sldMk cId="3351264155" sldId="271"/>
        </pc:sldMkLst>
        <pc:spChg chg="add mod">
          <ac:chgData name="Aron Vleij (1080231)" userId="S::1080231@hr.nl::85103694-38d1-4715-a11f-7713efc13b55" providerId="AD" clId="Web-{9DE66FCE-968A-54BC-4BE5-2135B28641C1}" dt="2025-11-11T13:14:46.687" v="282" actId="1076"/>
          <ac:spMkLst>
            <pc:docMk/>
            <pc:sldMk cId="3351264155" sldId="271"/>
            <ac:spMk id="9" creationId="{D171E67C-463A-9E29-DB79-77D999857673}"/>
          </ac:spMkLst>
        </pc:spChg>
        <pc:graphicFrameChg chg="del">
          <ac:chgData name="Aron Vleij (1080231)" userId="S::1080231@hr.nl::85103694-38d1-4715-a11f-7713efc13b55" providerId="AD" clId="Web-{9DE66FCE-968A-54BC-4BE5-2135B28641C1}" dt="2025-11-11T12:34:35.903" v="145"/>
          <ac:graphicFrameMkLst>
            <pc:docMk/>
            <pc:sldMk cId="3351264155" sldId="271"/>
            <ac:graphicFrameMk id="4" creationId="{4AD71FDA-42D7-2106-BCCB-ACDBABF2D8F2}"/>
          </ac:graphicFrameMkLst>
        </pc:graphicFrameChg>
        <pc:picChg chg="del mod">
          <ac:chgData name="Aron Vleij (1080231)" userId="S::1080231@hr.nl::85103694-38d1-4715-a11f-7713efc13b55" providerId="AD" clId="Web-{9DE66FCE-968A-54BC-4BE5-2135B28641C1}" dt="2025-11-11T13:14:17.951" v="276"/>
          <ac:picMkLst>
            <pc:docMk/>
            <pc:sldMk cId="3351264155" sldId="271"/>
            <ac:picMk id="5" creationId="{2D34B1E3-DB95-7053-91F8-E96E4D9660A3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6.764" v="278" actId="1076"/>
          <ac:picMkLst>
            <pc:docMk/>
            <pc:sldMk cId="3351264155" sldId="271"/>
            <ac:picMk id="6" creationId="{34CAF270-A61A-81EB-C6B2-6447D7F74029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29.029" v="279" actId="1076"/>
          <ac:picMkLst>
            <pc:docMk/>
            <pc:sldMk cId="3351264155" sldId="271"/>
            <ac:picMk id="7" creationId="{8119C939-0554-70CE-36DB-11C69AB1D617}"/>
          </ac:picMkLst>
        </pc:picChg>
        <pc:picChg chg="mod">
          <ac:chgData name="Aron Vleij (1080231)" userId="S::1080231@hr.nl::85103694-38d1-4715-a11f-7713efc13b55" providerId="AD" clId="Web-{9DE66FCE-968A-54BC-4BE5-2135B28641C1}" dt="2025-11-11T13:14:34.014" v="281" actId="14100"/>
          <ac:picMkLst>
            <pc:docMk/>
            <pc:sldMk cId="3351264155" sldId="271"/>
            <ac:picMk id="8" creationId="{2D615622-966D-F464-FA4A-F9DC2273E1FF}"/>
          </ac:picMkLst>
        </pc:picChg>
      </pc:sldChg>
      <pc:sldChg chg="addSp delSp modSp del">
        <pc:chgData name="Aron Vleij (1080231)" userId="S::1080231@hr.nl::85103694-38d1-4715-a11f-7713efc13b55" providerId="AD" clId="Web-{9DE66FCE-968A-54BC-4BE5-2135B28641C1}" dt="2025-11-11T13:24:17.539" v="284"/>
        <pc:sldMkLst>
          <pc:docMk/>
          <pc:sldMk cId="166639336" sldId="273"/>
        </pc:sldMkLst>
        <pc:spChg chg="del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2" creationId="{655C4139-2347-3892-2990-912A0082B410}"/>
          </ac:spMkLst>
        </pc:spChg>
        <pc:spChg chg="add mod">
          <ac:chgData name="Aron Vleij (1080231)" userId="S::1080231@hr.nl::85103694-38d1-4715-a11f-7713efc13b55" providerId="AD" clId="Web-{9DE66FCE-968A-54BC-4BE5-2135B28641C1}" dt="2025-11-11T13:24:16.961" v="283"/>
          <ac:spMkLst>
            <pc:docMk/>
            <pc:sldMk cId="166639336" sldId="273"/>
            <ac:spMk id="5" creationId="{1EDFB251-7206-2230-3D1D-D676392BDF6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6310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3510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9143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7933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155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01377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81405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6648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039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0256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61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9981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82506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4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2937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1498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3C7D4-2A85-430B-9211-96D8094A2B97}" type="datetimeFigureOut">
              <a:rPr lang="nl-NL" smtClean="0"/>
              <a:t>12-11-2025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76FB3F0-79A7-4EA4-A545-C0CD60C10EC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431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D27748-D2AC-A60F-C0CA-917578BBC1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Plastic </a:t>
            </a:r>
            <a:r>
              <a:rPr lang="en-US" err="1"/>
              <a:t>vanger</a:t>
            </a:r>
            <a:endParaRPr lang="nl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B2F67EAB-282E-FA64-BF6C-693471B13F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pPr algn="l"/>
            <a:r>
              <a:rPr lang="en-US"/>
              <a:t>Merel van der Leeden</a:t>
            </a:r>
          </a:p>
          <a:p>
            <a:pPr algn="l"/>
            <a:r>
              <a:rPr lang="en-US"/>
              <a:t>Aron </a:t>
            </a:r>
            <a:r>
              <a:rPr lang="en-US" err="1"/>
              <a:t>Vleij</a:t>
            </a:r>
            <a:endParaRPr lang="en-US"/>
          </a:p>
          <a:p>
            <a:pPr algn="l"/>
            <a:r>
              <a:rPr lang="en-US"/>
              <a:t>Pavlo </a:t>
            </a:r>
            <a:r>
              <a:rPr lang="en-US" err="1"/>
              <a:t>Petraschkevych</a:t>
            </a:r>
            <a:endParaRPr lang="en-US"/>
          </a:p>
          <a:p>
            <a:pPr algn="l"/>
            <a:r>
              <a:rPr lang="en-US"/>
              <a:t>Jullian Lima Spencer</a:t>
            </a:r>
            <a:endParaRPr lang="nl-NL"/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796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1C2364-5641-CF98-3D3E-BDABD2166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0" y="609600"/>
            <a:ext cx="5737039" cy="1342264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Microcontroller Onderzoek</a:t>
            </a: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00A8B24A-1647-AF63-CF5B-B46E0E5B9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71" y="3712630"/>
            <a:ext cx="1615704" cy="1609932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9C14804-DA71-1B66-4304-D7DE3B9D68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10" r="-1" b="14247"/>
          <a:stretch>
            <a:fillRect/>
          </a:stretch>
        </p:blipFill>
        <p:spPr>
          <a:xfrm>
            <a:off x="1712478" y="3720741"/>
            <a:ext cx="2185572" cy="1608719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AF283D3-6AC9-3ABB-7B9D-BD2061953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6"/>
          <a:stretch>
            <a:fillRect/>
          </a:stretch>
        </p:blipFill>
        <p:spPr>
          <a:xfrm>
            <a:off x="6587066" y="3721166"/>
            <a:ext cx="2213473" cy="16105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0F4A2A-A409-6A8E-66FC-CD62349BFE58}"/>
              </a:ext>
            </a:extLst>
          </p:cNvPr>
          <p:cNvSpPr txBox="1"/>
          <p:nvPr/>
        </p:nvSpPr>
        <p:spPr>
          <a:xfrm>
            <a:off x="842818" y="1974272"/>
            <a:ext cx="473363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GB" err="1"/>
              <a:t>Waarom</a:t>
            </a:r>
            <a:r>
              <a:rPr lang="en-GB"/>
              <a:t> </a:t>
            </a:r>
            <a:r>
              <a:rPr lang="en-GB" err="1"/>
              <a:t>onderzoek</a:t>
            </a:r>
            <a:r>
              <a:rPr lang="en-GB"/>
              <a:t>?</a:t>
            </a:r>
          </a:p>
          <a:p>
            <a:endParaRPr lang="en-GB"/>
          </a:p>
          <a:p>
            <a:pPr marL="285750" indent="-285750">
              <a:buFont typeface="Calibri"/>
              <a:buChar char="-"/>
            </a:pPr>
            <a:r>
              <a:rPr lang="en-GB" err="1"/>
              <a:t>Beoordelings</a:t>
            </a:r>
            <a:r>
              <a:rPr lang="en-GB"/>
              <a:t> criteria </a:t>
            </a:r>
          </a:p>
          <a:p>
            <a:pPr marL="285750" indent="-285750">
              <a:buFont typeface="Calibri"/>
              <a:buChar char="-"/>
            </a:pPr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A0A103-FFF3-8C4B-1372-3D25414AD429}"/>
              </a:ext>
            </a:extLst>
          </p:cNvPr>
          <p:cNvSpPr txBox="1"/>
          <p:nvPr/>
        </p:nvSpPr>
        <p:spPr>
          <a:xfrm>
            <a:off x="1200727" y="5426363"/>
            <a:ext cx="81164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    </a:t>
            </a:r>
            <a:r>
              <a:rPr lang="en-GB" sz="1400"/>
              <a:t>           Arduino uno                                 ESP32                               Raspberry pi 4</a:t>
            </a:r>
          </a:p>
        </p:txBody>
      </p:sp>
    </p:spTree>
    <p:extLst>
      <p:ext uri="{BB962C8B-B14F-4D97-AF65-F5344CB8AC3E}">
        <p14:creationId xmlns:p14="http://schemas.microsoft.com/office/powerpoint/2010/main" val="10152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0E4B-49EB-3E4F-BB8E-0B3270696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009" y="134112"/>
            <a:ext cx="8596668" cy="1320800"/>
          </a:xfrm>
        </p:spPr>
        <p:txBody>
          <a:bodyPr/>
          <a:lstStyle/>
          <a:p>
            <a:r>
              <a:rPr lang="en-US" err="1"/>
              <a:t>Sensoren</a:t>
            </a:r>
            <a:r>
              <a:rPr lang="en-US"/>
              <a:t> </a:t>
            </a:r>
            <a:r>
              <a:rPr lang="en-US" err="1"/>
              <a:t>onderzoek</a:t>
            </a:r>
            <a:endParaRPr lang="en-NL"/>
          </a:p>
        </p:txBody>
      </p:sp>
      <p:pic>
        <p:nvPicPr>
          <p:cNvPr id="6" name="drawing" descr="Anemometer / windsnelheidsmeter">
            <a:extLst>
              <a:ext uri="{FF2B5EF4-FFF2-40B4-BE49-F238E27FC236}">
                <a16:creationId xmlns:a16="http://schemas.microsoft.com/office/drawing/2014/main" id="{34CAF270-A61A-81EB-C6B2-6447D7F740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645" y="5089513"/>
            <a:ext cx="1440198" cy="1440198"/>
          </a:xfrm>
          <a:prstGeom prst="rect">
            <a:avLst/>
          </a:prstGeom>
        </p:spPr>
      </p:pic>
      <p:pic>
        <p:nvPicPr>
          <p:cNvPr id="7" name="Afbeelding 3" descr="Afbeelding met gereedschap, Huishoudelijke ijzerwaren, overdekt, zwart-wit&#10;&#10;Door AI gegenereerde inhoud is mogelijk onjuist.">
            <a:extLst>
              <a:ext uri="{FF2B5EF4-FFF2-40B4-BE49-F238E27FC236}">
                <a16:creationId xmlns:a16="http://schemas.microsoft.com/office/drawing/2014/main" id="{8119C939-0554-70CE-36DB-11C69AB1D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3" r="4737" b="-4"/>
          <a:stretch>
            <a:fillRect/>
          </a:stretch>
        </p:blipFill>
        <p:spPr>
          <a:xfrm>
            <a:off x="3973613" y="5092633"/>
            <a:ext cx="1730359" cy="1431647"/>
          </a:xfrm>
          <a:prstGeom prst="rect">
            <a:avLst/>
          </a:prstGeom>
        </p:spPr>
      </p:pic>
      <p:pic>
        <p:nvPicPr>
          <p:cNvPr id="8" name="drawing">
            <a:extLst>
              <a:ext uri="{FF2B5EF4-FFF2-40B4-BE49-F238E27FC236}">
                <a16:creationId xmlns:a16="http://schemas.microsoft.com/office/drawing/2014/main" id="{2D615622-966D-F464-FA4A-F9DC2273E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9924" y="5090329"/>
            <a:ext cx="1760392" cy="143048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71E67C-463A-9E29-DB79-77D9998576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063771"/>
            <a:ext cx="8596668" cy="388077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26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990860-8A1D-97AF-4335-1370ABE8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609600"/>
            <a:ext cx="4338320" cy="1899920"/>
          </a:xfrm>
        </p:spPr>
        <p:txBody>
          <a:bodyPr>
            <a:normAutofit/>
          </a:bodyPr>
          <a:lstStyle/>
          <a:p>
            <a:r>
              <a:rPr lang="en-US"/>
              <a:t>Demo video</a:t>
            </a:r>
            <a:br>
              <a:rPr lang="en-US"/>
            </a:br>
            <a:r>
              <a:rPr lang="en-US" err="1"/>
              <a:t>windsnelheids</a:t>
            </a:r>
            <a:r>
              <a:rPr lang="en-US"/>
              <a:t> sensor</a:t>
            </a:r>
            <a:endParaRPr lang="nl-NL"/>
          </a:p>
        </p:txBody>
      </p:sp>
      <p:pic>
        <p:nvPicPr>
          <p:cNvPr id="4" name="WhatsApp Video 2025-10-31 at 15.18.02_cf0a18ff">
            <a:hlinkClick r:id="" action="ppaction://media"/>
            <a:extLst>
              <a:ext uri="{FF2B5EF4-FFF2-40B4-BE49-F238E27FC236}">
                <a16:creationId xmlns:a16="http://schemas.microsoft.com/office/drawing/2014/main" id="{8099CF5B-BB2E-5E9C-C0E2-3F739AFFA6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75668" y="0"/>
            <a:ext cx="3856748" cy="6858000"/>
          </a:xfrm>
        </p:spPr>
      </p:pic>
    </p:spTree>
    <p:extLst>
      <p:ext uri="{BB962C8B-B14F-4D97-AF65-F5344CB8AC3E}">
        <p14:creationId xmlns:p14="http://schemas.microsoft.com/office/powerpoint/2010/main" val="143893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EC6B5-888F-52F1-45A9-C29145F7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Onderzoek</a:t>
            </a:r>
            <a:r>
              <a:rPr lang="en-US"/>
              <a:t> van </a:t>
            </a:r>
            <a:r>
              <a:rPr lang="en-US" err="1"/>
              <a:t>behuizing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44E60-904D-B8E0-7647-8827C85D3E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9672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>
            <a:extLst>
              <a:ext uri="{FF2B5EF4-FFF2-40B4-BE49-F238E27FC236}">
                <a16:creationId xmlns:a16="http://schemas.microsoft.com/office/drawing/2014/main" id="{BC3E74B8-CF6A-756E-11F2-C60B809F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811" y="0"/>
            <a:ext cx="103011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3A0CE4-6455-76B7-4D1E-E48C1649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188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BAA-C6B6-79C4-6422-5A03C7C3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1</a:t>
            </a:r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6AA0A558-9272-7244-6531-953BFD490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161" y="0"/>
            <a:ext cx="7863840" cy="6875430"/>
          </a:xfrm>
        </p:spPr>
      </p:pic>
    </p:spTree>
    <p:extLst>
      <p:ext uri="{BB962C8B-B14F-4D97-AF65-F5344CB8AC3E}">
        <p14:creationId xmlns:p14="http://schemas.microsoft.com/office/powerpoint/2010/main" val="1732705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F3B1447-86BA-C783-2382-4928A3572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704" y="0"/>
            <a:ext cx="6139296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190AFEC-F727-D191-8D7A-142A8CF92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Flowchart </a:t>
            </a:r>
            <a:r>
              <a:rPr lang="en-US" err="1"/>
              <a:t>deel</a:t>
            </a:r>
            <a:r>
              <a:rPr lang="en-US"/>
              <a:t> 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0929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A0EB2-2DC4-C694-3683-5F4C78C45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Obstakels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2A8BB-A882-6474-87DE-AD2BCBBAA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9830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0F3997-2171-5912-8605-3A9E922F8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Inleiding</a:t>
            </a:r>
            <a:r>
              <a:rPr lang="en-US"/>
              <a:t> 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0DE8A3B-778C-FD37-73F7-C3182E5695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Product owner</a:t>
            </a:r>
          </a:p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en-US"/>
          </a:p>
          <a:p>
            <a:r>
              <a:rPr lang="en-US" err="1"/>
              <a:t>Locatie</a:t>
            </a:r>
            <a:endParaRPr lang="en-US"/>
          </a:p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</a:p>
          <a:p>
            <a:r>
              <a:rPr lang="en-US" err="1"/>
              <a:t>Onderzoeken</a:t>
            </a:r>
            <a:r>
              <a:rPr lang="en-US"/>
              <a:t> </a:t>
            </a:r>
          </a:p>
          <a:p>
            <a:r>
              <a:rPr lang="en-US" err="1"/>
              <a:t>Architectuur</a:t>
            </a:r>
            <a:r>
              <a:rPr lang="en-US"/>
              <a:t> </a:t>
            </a:r>
            <a:r>
              <a:rPr lang="en-US" err="1"/>
              <a:t>ontwerp</a:t>
            </a:r>
            <a:endParaRPr lang="en-US"/>
          </a:p>
          <a:p>
            <a:r>
              <a:rPr lang="en-US"/>
              <a:t>Flowchart</a:t>
            </a:r>
          </a:p>
          <a:p>
            <a:r>
              <a:rPr lang="en-US" err="1"/>
              <a:t>Testrapport</a:t>
            </a:r>
            <a:endParaRPr lang="en-US"/>
          </a:p>
          <a:p>
            <a:r>
              <a:rPr lang="en-US" err="1"/>
              <a:t>Obstakels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811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815A7B4-532E-48C9-AC24-D78ACF333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D40109F4-CE5C-45F4-856E-F3F69C9FD4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BAA4DE-3D7B-460B-AE98-D9F9990C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BF1ED3E-4F80-4AF6-A41B-44F53DDE6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C0B2D747-3E31-45C5-9A98-A9710A585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A15FD4BA-3020-462D-8BE8-B3A65B8E4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304284A-7318-4DD5-898C-2F6B23C77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DF48E66-B635-4509-B115-E0987C01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E3B96D94-5F5A-4F4C-810C-917BF4D26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7F3782D6-BFF8-4389-9D39-A023ADAA92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CE162D4-FCAE-441B-B5E9-C91DE621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5819775-F8B6-90D8-31D6-7E23058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199" y="4571999"/>
            <a:ext cx="7673801" cy="10876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Product owner (PO)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DB08DC-9043-AE5F-54EE-7431E23A6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4795" y="5659655"/>
            <a:ext cx="7599205" cy="61189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Clean -&gt; Prevent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FC26F25-9F74-30B5-FAA2-A56FF9952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519" y="2040660"/>
            <a:ext cx="6141572" cy="184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56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A8B12-3162-EF51-2E8A-10F569298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err="1"/>
              <a:t>Probleem</a:t>
            </a:r>
            <a:r>
              <a:rPr lang="en-US"/>
              <a:t> </a:t>
            </a:r>
            <a:r>
              <a:rPr lang="en-US" err="1"/>
              <a:t>omschrijving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E65CE3B-B1C1-86F2-2240-99C8AFD8E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charset="2"/>
              <a:buChar char="-"/>
            </a:pPr>
            <a:r>
              <a:rPr lang="en-US" err="1"/>
              <a:t>Plasticvangers</a:t>
            </a:r>
            <a:r>
              <a:rPr lang="en-US"/>
              <a:t> </a:t>
            </a:r>
            <a:r>
              <a:rPr lang="en-US" err="1"/>
              <a:t>Coolhaven</a:t>
            </a:r>
          </a:p>
          <a:p>
            <a:pPr>
              <a:buFont typeface="Calibri" charset="2"/>
              <a:buChar char="-"/>
            </a:pPr>
            <a:r>
              <a:rPr lang="en-US" err="1"/>
              <a:t>Proppeler</a:t>
            </a:r>
            <a:r>
              <a:rPr lang="en-US"/>
              <a:t> Motor</a:t>
            </a:r>
          </a:p>
          <a:p>
            <a:pPr>
              <a:buFont typeface="Calibri" charset="2"/>
              <a:buChar char="-"/>
            </a:pPr>
            <a:r>
              <a:rPr lang="en-US"/>
              <a:t>Motor Handmatig</a:t>
            </a:r>
          </a:p>
          <a:p>
            <a:pPr>
              <a:buFont typeface="Calibri" charset="2"/>
              <a:buChar char="-"/>
            </a:pPr>
            <a:r>
              <a:rPr lang="en-US"/>
              <a:t>Wind </a:t>
            </a:r>
            <a:r>
              <a:rPr lang="en-US" err="1"/>
              <a:t>invloed</a:t>
            </a:r>
            <a:r>
              <a:rPr lang="en-US"/>
              <a:t> op stroming</a:t>
            </a:r>
          </a:p>
          <a:p>
            <a:pPr>
              <a:buFont typeface="Calibri" charset="2"/>
              <a:buChar char="-"/>
            </a:pPr>
            <a:r>
              <a:rPr lang="en-US"/>
              <a:t>Weerstation </a:t>
            </a:r>
          </a:p>
        </p:txBody>
      </p:sp>
      <p:pic>
        <p:nvPicPr>
          <p:cNvPr id="4" name="Tijdelijke aanduiding voor inhoud 3" descr="Afbeelding met buitenshuis, water, meer, transport&#10;&#10;Door AI gegenereerde inhoud is mogelijk onjuist.">
            <a:extLst>
              <a:ext uri="{FF2B5EF4-FFF2-40B4-BE49-F238E27FC236}">
                <a16:creationId xmlns:a16="http://schemas.microsoft.com/office/drawing/2014/main" id="{AE93EF3A-879E-092C-E00D-577326DFF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1" r="-1" b="-1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7807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6582886-877C-4AEC-A77F-8055EB9A0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71A838D-27EA-485C-9A80-DCE624AB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59F313-A1BB-425E-9626-2BD43CAC6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9ABF76A-A1AE-44BB-9ECB-D55D2FE29B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tangle 23">
              <a:extLst>
                <a:ext uri="{FF2B5EF4-FFF2-40B4-BE49-F238E27FC236}">
                  <a16:creationId xmlns:a16="http://schemas.microsoft.com/office/drawing/2014/main" id="{5B6D2EC4-82D3-43B8-82D6-028CB4345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0" name="Rectangle 25">
              <a:extLst>
                <a:ext uri="{FF2B5EF4-FFF2-40B4-BE49-F238E27FC236}">
                  <a16:creationId xmlns:a16="http://schemas.microsoft.com/office/drawing/2014/main" id="{520034CE-71F9-4E0F-94D8-99335CB85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1926C6C0-16F7-4CDC-B481-2D19B2F3BF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2" name="Rectangle 27">
              <a:extLst>
                <a:ext uri="{FF2B5EF4-FFF2-40B4-BE49-F238E27FC236}">
                  <a16:creationId xmlns:a16="http://schemas.microsoft.com/office/drawing/2014/main" id="{042CE423-CE6E-4EE9-91F2-3E40EFB40A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3" name="Rectangle 28">
              <a:extLst>
                <a:ext uri="{FF2B5EF4-FFF2-40B4-BE49-F238E27FC236}">
                  <a16:creationId xmlns:a16="http://schemas.microsoft.com/office/drawing/2014/main" id="{699BB4BD-31D7-434C-A6DB-E2CF3ACF6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4" name="Rectangle 29">
              <a:extLst>
                <a:ext uri="{FF2B5EF4-FFF2-40B4-BE49-F238E27FC236}">
                  <a16:creationId xmlns:a16="http://schemas.microsoft.com/office/drawing/2014/main" id="{23D406B8-656A-4D8B-91D0-BF4202C86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3F4BFB6-D6B8-446C-8E17-3D54DCA9F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nl-NL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5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49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nl-NL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BA266-7557-98C6-EC6D-D2BFF8C0971D}"/>
              </a:ext>
            </a:extLst>
          </p:cNvPr>
          <p:cNvSpPr txBox="1"/>
          <p:nvPr/>
        </p:nvSpPr>
        <p:spPr>
          <a:xfrm>
            <a:off x="4419136" y="1020871"/>
            <a:ext cx="6960759" cy="284967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Locatie</a:t>
            </a:r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443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6E24E9-AD9D-55F3-F2C4-97B8BDCD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4" descr="A graph on a piece of paper&#10;&#10;AI-generated content may be incorrect.">
            <a:extLst>
              <a:ext uri="{FF2B5EF4-FFF2-40B4-BE49-F238E27FC236}">
                <a16:creationId xmlns:a16="http://schemas.microsoft.com/office/drawing/2014/main" id="{E95249C0-1838-09F4-16E1-A82E9E9CA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3663" b="14222"/>
          <a:stretch>
            <a:fillRect/>
          </a:stretch>
        </p:blipFill>
        <p:spPr>
          <a:xfrm>
            <a:off x="0" y="0"/>
            <a:ext cx="12192000" cy="685906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63581C20-7934-4BEC-532E-A2D7D766928B}"/>
              </a:ext>
            </a:extLst>
          </p:cNvPr>
          <p:cNvSpPr txBox="1"/>
          <p:nvPr/>
        </p:nvSpPr>
        <p:spPr>
          <a:xfrm>
            <a:off x="511279" y="5751871"/>
            <a:ext cx="407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b="1"/>
              <a:t>➢ </a:t>
            </a:r>
            <a:r>
              <a:rPr lang="en-US" sz="3600" b="1"/>
              <a:t>Poging 1</a:t>
            </a:r>
            <a:endParaRPr lang="nl-NL" sz="3600" b="1"/>
          </a:p>
        </p:txBody>
      </p:sp>
    </p:spTree>
    <p:extLst>
      <p:ext uri="{BB962C8B-B14F-4D97-AF65-F5344CB8AC3E}">
        <p14:creationId xmlns:p14="http://schemas.microsoft.com/office/powerpoint/2010/main" val="20288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buitenshuis, water, meer, grond&#10;&#10;Door AI gegenereerde inhoud is mogelijk onjuist.">
            <a:extLst>
              <a:ext uri="{FF2B5EF4-FFF2-40B4-BE49-F238E27FC236}">
                <a16:creationId xmlns:a16="http://schemas.microsoft.com/office/drawing/2014/main" id="{4824E7CD-560B-8EC1-6E57-EE70CB576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29" r="2" b="2"/>
          <a:stretch>
            <a:fillRect/>
          </a:stretch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Tijdelijke aanduiding voor inhoud 4" descr="Afbeelding met water, meer, buitenshuis, vaarweg&#10;&#10;Door AI gegenereerde inhoud is mogelijk onjuist.">
            <a:extLst>
              <a:ext uri="{FF2B5EF4-FFF2-40B4-BE49-F238E27FC236}">
                <a16:creationId xmlns:a16="http://schemas.microsoft.com/office/drawing/2014/main" id="{60E992EA-9B2F-2A58-E761-8076E3BD8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816"/>
          <a:stretch>
            <a:fillRect/>
          </a:stretch>
        </p:blipFill>
        <p:spPr>
          <a:xfrm>
            <a:off x="6141719" y="-683"/>
            <a:ext cx="6050280" cy="4091667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9C5A1540-E56E-B669-643F-0406162BF2D3}"/>
              </a:ext>
            </a:extLst>
          </p:cNvPr>
          <p:cNvSpPr txBox="1"/>
          <p:nvPr/>
        </p:nvSpPr>
        <p:spPr>
          <a:xfrm>
            <a:off x="612058" y="5841662"/>
            <a:ext cx="61009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 2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260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CE6E43D-FC44-4F15-89C6-7C08E9BDC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21115E6-3640-4179-A252-686A27B75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68D2ABE-CDFA-4BEB-AF45-E43862265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A108FB8B-558B-4F9E-970F-72D2EE57F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481E92F1-5BD2-4422-B875-90578CEAA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D9630F3-9488-4F58-9098-F6B8552BD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A82B105D-E7A6-4F3A-AFDA-B9133F6BD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92262AB-546B-41A7-99DE-EC034F07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D878A1F7-F404-41A0-BD7C-9739499BDD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076BF32-29FF-4C3A-B1AF-91A28EFD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A4C29F3-B3A2-40B9-8670-ADA39B0C42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NL"/>
            </a:p>
          </p:txBody>
        </p:sp>
      </p:grpSp>
      <p:pic>
        <p:nvPicPr>
          <p:cNvPr id="4" name="Tijdelijke aanduiding voor inhoud 4" descr="Afbeelding met buitenshuis, gebouw, stad, straat&#10;&#10;Door AI gegenereerde inhoud is mogelijk onjuist.">
            <a:extLst>
              <a:ext uri="{FF2B5EF4-FFF2-40B4-BE49-F238E27FC236}">
                <a16:creationId xmlns:a16="http://schemas.microsoft.com/office/drawing/2014/main" id="{D59EBE5C-FE5F-0E25-C499-7730C83DE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A07A37F6-8FA7-17BE-6F6F-CECD854E8C08}"/>
              </a:ext>
            </a:extLst>
          </p:cNvPr>
          <p:cNvSpPr txBox="1"/>
          <p:nvPr/>
        </p:nvSpPr>
        <p:spPr>
          <a:xfrm>
            <a:off x="462035" y="5797415"/>
            <a:ext cx="617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➢ </a:t>
            </a: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Poging 3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655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849E2-0B8C-C26B-5D1E-73BCB8250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Requirements </a:t>
            </a:r>
            <a:r>
              <a:rPr lang="en-US" err="1"/>
              <a:t>en</a:t>
            </a:r>
            <a:r>
              <a:rPr lang="en-US"/>
              <a:t> Userstories</a:t>
            </a:r>
            <a:endParaRPr lang="en-NL"/>
          </a:p>
        </p:txBody>
      </p:sp>
      <p:sp>
        <p:nvSpPr>
          <p:cNvPr id="9" name="Tijdelijke aanduiding voor inhoud 8">
            <a:extLst>
              <a:ext uri="{FF2B5EF4-FFF2-40B4-BE49-F238E27FC236}">
                <a16:creationId xmlns:a16="http://schemas.microsoft.com/office/drawing/2014/main" id="{812F7B38-8AC7-CC7E-D20F-9CF333D04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Welke requirements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wij</a:t>
            </a:r>
            <a:endParaRPr lang="nl-NL"/>
          </a:p>
          <a:p>
            <a:r>
              <a:rPr lang="nl-NL"/>
              <a:t>Hoeveel userstories zitten daar aan vast</a:t>
            </a:r>
          </a:p>
          <a:p>
            <a:r>
              <a:rPr lang="nl-NL"/>
              <a:t>Hoe ver zijn wij met de userstories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4530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112</Words>
  <Application>Microsoft Office PowerPoint</Application>
  <PresentationFormat>Breedbeeld</PresentationFormat>
  <Paragraphs>43</Paragraphs>
  <Slides>17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2" baseType="lpstr">
      <vt:lpstr>Arial</vt:lpstr>
      <vt:lpstr>Calibri</vt:lpstr>
      <vt:lpstr>Trebuchet MS</vt:lpstr>
      <vt:lpstr>Wingdings 3</vt:lpstr>
      <vt:lpstr>Facet</vt:lpstr>
      <vt:lpstr>Plastic vanger</vt:lpstr>
      <vt:lpstr>Inleiding </vt:lpstr>
      <vt:lpstr>Product owner (PO)</vt:lpstr>
      <vt:lpstr>Probleem omschrijving</vt:lpstr>
      <vt:lpstr>PowerPoint-presentatie</vt:lpstr>
      <vt:lpstr>PowerPoint-presentatie</vt:lpstr>
      <vt:lpstr>PowerPoint-presentatie</vt:lpstr>
      <vt:lpstr>PowerPoint-presentatie</vt:lpstr>
      <vt:lpstr>Requirements en Userstories</vt:lpstr>
      <vt:lpstr>Microcontroller Onderzoek</vt:lpstr>
      <vt:lpstr>Sensoren onderzoek</vt:lpstr>
      <vt:lpstr>Demo video windsnelheids sensor</vt:lpstr>
      <vt:lpstr>Onderzoek van behuizing</vt:lpstr>
      <vt:lpstr>Architectuur ontwerp</vt:lpstr>
      <vt:lpstr>Flowchart deel 1</vt:lpstr>
      <vt:lpstr>Flowchart deel 2</vt:lpstr>
      <vt:lpstr>Obstakels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Merel van der Leeden (1103194)</dc:creator>
  <cp:lastModifiedBy>Merel van der Leeden (1103194)</cp:lastModifiedBy>
  <cp:revision>1</cp:revision>
  <dcterms:created xsi:type="dcterms:W3CDTF">2025-10-31T11:59:23Z</dcterms:created>
  <dcterms:modified xsi:type="dcterms:W3CDTF">2025-11-12T10:21:45Z</dcterms:modified>
</cp:coreProperties>
</file>